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85" r:id="rId4"/>
    <p:sldId id="286" r:id="rId5"/>
    <p:sldId id="287" r:id="rId6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3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91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DFE78-C2E8-44B6-BC1D-B4987E0B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FF66-94E1-4080-984A-B268D040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6EA74-186B-6CAF-2B23-0DD641139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B2621-DCB9-A2E1-4E66-B8F30D93B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84F9-D757-4BD7-EFFD-6C19CEAD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E51F9-9BE8-820B-29B0-F2E5306F9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E09D9-0831-4919-4F3E-22B402445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ADC1C-508A-46BD-42AD-F4FC17D9A4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82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E4A34-632E-CDF7-A6FB-680983A32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E0790-C73A-060A-2F5A-F461FFD56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08B8F-1C89-D21E-DE43-F34C191BA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1CC0F-C198-DB0F-A142-99D849DCE5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video" Target="../media/media1.mp4"/><Relationship Id="rId16" Type="http://schemas.openxmlformats.org/officeDocument/2006/relationships/image" Target="../media/image25.svg"/><Relationship Id="rId1" Type="http://schemas.microsoft.com/office/2007/relationships/media" Target="../media/media1.mp4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D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31931" y="8585200"/>
            <a:ext cx="10055117" cy="51308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2634" y="10769600"/>
            <a:ext cx="11304414" cy="2946400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6840918" cy="5578097"/>
          </a:xfrm>
          <a:prstGeom prst="rect">
            <a:avLst/>
          </a:prstGeom>
        </p:spPr>
      </p:pic>
      <p:pic>
        <p:nvPicPr>
          <p:cNvPr id="5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2578" y="647700"/>
            <a:ext cx="5727839" cy="4508499"/>
          </a:xfrm>
          <a:prstGeom prst="rect">
            <a:avLst/>
          </a:prstGeom>
        </p:spPr>
      </p:pic>
      <p:pic>
        <p:nvPicPr>
          <p:cNvPr id="6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553594" y="0"/>
            <a:ext cx="6833454" cy="8343900"/>
          </a:xfrm>
          <a:prstGeom prst="rect">
            <a:avLst/>
          </a:prstGeom>
        </p:spPr>
      </p:pic>
      <p:pic>
        <p:nvPicPr>
          <p:cNvPr id="7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54407" y="0"/>
            <a:ext cx="9926626" cy="4248501"/>
          </a:xfrm>
          <a:prstGeom prst="rect">
            <a:avLst/>
          </a:prstGeom>
        </p:spPr>
      </p:pic>
      <p:sp>
        <p:nvSpPr>
          <p:cNvPr id="8" name="Shape 0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1"/>
          <p:cNvSpPr/>
          <p:nvPr/>
        </p:nvSpPr>
        <p:spPr>
          <a:xfrm>
            <a:off x="5264643" y="3898900"/>
            <a:ext cx="14784423" cy="519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0" dirty="0">
                <a:solidFill>
                  <a:srgbClr val="70503E">
                    <a:alpha val="100000"/>
                  </a:srgbClr>
                </a:solidFill>
                <a:latin typeface="DM Serif Display Regular" pitchFamily="34" charset="0"/>
                <a:ea typeface="DM Serif Display Regular" pitchFamily="34" charset="-122"/>
                <a:cs typeface="DM Serif Display Regular" pitchFamily="34" charset="-120"/>
              </a:rPr>
              <a:t>Ceramics Inventory Management System</a:t>
            </a:r>
            <a:endParaRPr lang="en-US" sz="12000" dirty="0"/>
          </a:p>
        </p:txBody>
      </p:sp>
      <p:sp>
        <p:nvSpPr>
          <p:cNvPr id="11" name="Text 2"/>
          <p:cNvSpPr/>
          <p:nvPr/>
        </p:nvSpPr>
        <p:spPr>
          <a:xfrm>
            <a:off x="9297423" y="8147401"/>
            <a:ext cx="5799667" cy="394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kern="0" spc="256" dirty="0">
                <a:solidFill>
                  <a:srgbClr val="A96E25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A. Satterfield</a:t>
            </a:r>
          </a:p>
          <a:p>
            <a:pPr marL="0" indent="0" algn="l">
              <a:buNone/>
            </a:pPr>
            <a:r>
              <a:rPr lang="en-US" sz="6400" kern="0" spc="256" dirty="0">
                <a:solidFill>
                  <a:srgbClr val="A96E25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COMPSCI-2</a:t>
            </a:r>
          </a:p>
          <a:p>
            <a:pPr marL="0" indent="0" algn="l">
              <a:buNone/>
            </a:pPr>
            <a:r>
              <a:rPr lang="en-US" sz="6400" kern="0" spc="256" dirty="0">
                <a:solidFill>
                  <a:srgbClr val="A96E25">
                    <a:alpha val="100000"/>
                  </a:srgbClr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11/13/2024 </a:t>
            </a:r>
            <a:endParaRPr lang="en-US" sz="6400" dirty="0"/>
          </a:p>
        </p:txBody>
      </p:sp>
      <p:pic>
        <p:nvPicPr>
          <p:cNvPr id="12" name="Image 7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9067800"/>
            <a:ext cx="5264644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8D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6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129016" cy="4707113"/>
          </a:xfrm>
          <a:prstGeom prst="rect">
            <a:avLst/>
          </a:prstGeom>
        </p:spPr>
      </p:pic>
      <p:pic>
        <p:nvPicPr>
          <p:cNvPr id="11" name="Image 5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86175"/>
            <a:ext cx="7143179" cy="3786987"/>
          </a:xfrm>
          <a:prstGeom prst="rect">
            <a:avLst/>
          </a:prstGeom>
        </p:spPr>
      </p:pic>
      <p:pic>
        <p:nvPicPr>
          <p:cNvPr id="2" name="Image 0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619" y="2222500"/>
            <a:ext cx="14492511" cy="9280018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63513" y="7922521"/>
            <a:ext cx="7223535" cy="5793479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1"/>
          <p:cNvSpPr/>
          <p:nvPr/>
        </p:nvSpPr>
        <p:spPr>
          <a:xfrm>
            <a:off x="6084060" y="4076700"/>
            <a:ext cx="12231629" cy="5562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2"/>
          <p:cNvSpPr/>
          <p:nvPr/>
        </p:nvSpPr>
        <p:spPr>
          <a:xfrm>
            <a:off x="7721600" y="30185"/>
            <a:ext cx="9186333" cy="2764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800" dirty="0">
                <a:solidFill>
                  <a:srgbClr val="70503E">
                    <a:alpha val="100000"/>
                  </a:srgbClr>
                </a:solidFill>
                <a:latin typeface="DM Serif Display Regular" pitchFamily="34" charset="0"/>
                <a:ea typeface="DM Serif Display Regular" pitchFamily="34" charset="-122"/>
                <a:cs typeface="DM Serif Display Regular" pitchFamily="34" charset="-120"/>
              </a:rPr>
              <a:t>Introduction</a:t>
            </a:r>
            <a:endParaRPr lang="en-US" sz="12800" dirty="0"/>
          </a:p>
        </p:txBody>
      </p:sp>
      <p:sp>
        <p:nvSpPr>
          <p:cNvPr id="8" name="Text 3"/>
          <p:cNvSpPr/>
          <p:nvPr/>
        </p:nvSpPr>
        <p:spPr>
          <a:xfrm>
            <a:off x="5913242" y="3348228"/>
            <a:ext cx="12367112" cy="3183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 am passionate about both programming and ceramics. Outside of coding, I enjoy working with clay and making ceramic sculptures.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The inspiration for this project came from my own experience with ceramics. Keeping track of pieces as they go through different stages—like </a:t>
            </a:r>
            <a:r>
              <a:rPr lang="en-US" sz="3200" dirty="0" err="1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bisquing</a:t>
            </a: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, glazing, and firing—can be challenging. So, I wanted to create an inventory system that could organize these pieces and record details like clay type, texture, and stage of completion.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This project combines my interests in programming and ceramics, offering a solution for artists and enthusiasts who need a way to track their creations.</a:t>
            </a:r>
            <a:endParaRPr lang="en-US" sz="3200" dirty="0"/>
          </a:p>
        </p:txBody>
      </p:sp>
      <p:pic>
        <p:nvPicPr>
          <p:cNvPr id="9" name="Image 3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241" y="10257013"/>
            <a:ext cx="6147568" cy="3458987"/>
          </a:xfrm>
          <a:prstGeom prst="rect">
            <a:avLst/>
          </a:prstGeom>
        </p:spPr>
      </p:pic>
      <p:pic>
        <p:nvPicPr>
          <p:cNvPr id="10" name="Image 4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47543" y="1155700"/>
            <a:ext cx="5131441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7C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E96E0-D418-81B1-E630-940B30D60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6" descr=" ">
            <a:extLst>
              <a:ext uri="{FF2B5EF4-FFF2-40B4-BE49-F238E27FC236}">
                <a16:creationId xmlns:a16="http://schemas.microsoft.com/office/drawing/2014/main" id="{A77EF8AA-B2B3-C77F-DF9D-3CE15EB8E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129016" cy="4707113"/>
          </a:xfrm>
          <a:prstGeom prst="rect">
            <a:avLst/>
          </a:prstGeom>
        </p:spPr>
      </p:pic>
      <p:pic>
        <p:nvPicPr>
          <p:cNvPr id="11" name="Image 5" descr=" ">
            <a:extLst>
              <a:ext uri="{FF2B5EF4-FFF2-40B4-BE49-F238E27FC236}">
                <a16:creationId xmlns:a16="http://schemas.microsoft.com/office/drawing/2014/main" id="{D9054564-5B6F-852C-4142-B751ABA8D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86175"/>
            <a:ext cx="7143179" cy="3786987"/>
          </a:xfrm>
          <a:prstGeom prst="rect">
            <a:avLst/>
          </a:prstGeom>
        </p:spPr>
      </p:pic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AB97A7CB-1A27-FACA-B5AC-0702AAB623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619" y="1701799"/>
            <a:ext cx="14492511" cy="11192934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F64EF376-A5C9-ABDB-37E4-B7C7079B5B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63513" y="7922521"/>
            <a:ext cx="7223535" cy="5793479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2425E82B-AE36-9FDF-10DA-90BDFDDA3166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C7006F52-5F03-A420-1FFC-16EAC299E404}"/>
              </a:ext>
            </a:extLst>
          </p:cNvPr>
          <p:cNvSpPr/>
          <p:nvPr/>
        </p:nvSpPr>
        <p:spPr>
          <a:xfrm>
            <a:off x="6084060" y="4076700"/>
            <a:ext cx="12231629" cy="5562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3" descr=" ">
            <a:extLst>
              <a:ext uri="{FF2B5EF4-FFF2-40B4-BE49-F238E27FC236}">
                <a16:creationId xmlns:a16="http://schemas.microsoft.com/office/drawing/2014/main" id="{31E8AA50-A4B5-DFA8-CFFA-877D759D72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241" y="10257013"/>
            <a:ext cx="6147568" cy="3458987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EE68D063-81FD-D231-854A-49B85A17E481}"/>
              </a:ext>
            </a:extLst>
          </p:cNvPr>
          <p:cNvSpPr/>
          <p:nvPr/>
        </p:nvSpPr>
        <p:spPr>
          <a:xfrm>
            <a:off x="4064508" y="-33705"/>
            <a:ext cx="17280467" cy="2764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800" dirty="0">
                <a:solidFill>
                  <a:srgbClr val="70503E">
                    <a:alpha val="100000"/>
                  </a:srgbClr>
                </a:solidFill>
                <a:latin typeface="DM Serif Display Regular" pitchFamily="34" charset="0"/>
                <a:ea typeface="DM Serif Display Regular" pitchFamily="34" charset="-122"/>
                <a:cs typeface="DM Serif Display Regular" pitchFamily="34" charset="-120"/>
              </a:rPr>
              <a:t>Project Implementation</a:t>
            </a:r>
            <a:endParaRPr lang="en-US" sz="128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B8095346-0DAE-A62B-7AB7-8EC30253E4BE}"/>
              </a:ext>
            </a:extLst>
          </p:cNvPr>
          <p:cNvSpPr/>
          <p:nvPr/>
        </p:nvSpPr>
        <p:spPr>
          <a:xfrm>
            <a:off x="5913242" y="1863218"/>
            <a:ext cx="12367112" cy="10853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The project is organized around two main classes: </a:t>
            </a:r>
            <a:r>
              <a:rPr lang="en-US" sz="3200" dirty="0" err="1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CeramicPiece</a:t>
            </a: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and Inventory. 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The </a:t>
            </a:r>
            <a:r>
              <a:rPr lang="en-US" sz="3200" dirty="0" err="1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CeramicPiece</a:t>
            </a: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class represents individual pieces, storing details such as name, dimensions, clay type, texture, and stage of completion.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The Inventory class manages a collection of these pieces and allows us to add, filter, save, and load them.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The code is divided into modular components, with each class having separate .</a:t>
            </a:r>
            <a:r>
              <a:rPr lang="en-US" sz="3200" dirty="0" err="1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cpp</a:t>
            </a: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and .h files. This modular setup helps keep the project organized and also makes it easier to debug and extend in the future.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To handle data input and output, I used file streams for saving and loading inventory data to and from CSV files, ensuring persistence across sessions.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Pointers are used in the inventory system to access and manipulate objects within the vector.</a:t>
            </a:r>
            <a:endParaRPr lang="en-US" sz="3200" dirty="0"/>
          </a:p>
        </p:txBody>
      </p:sp>
      <p:pic>
        <p:nvPicPr>
          <p:cNvPr id="10" name="Image 4" descr=" ">
            <a:extLst>
              <a:ext uri="{FF2B5EF4-FFF2-40B4-BE49-F238E27FC236}">
                <a16:creationId xmlns:a16="http://schemas.microsoft.com/office/drawing/2014/main" id="{7E8B0ADB-0688-4C2C-04C1-55CF00ED73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47543" y="1155700"/>
            <a:ext cx="513144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8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7C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0B0BE6-0A9B-BD8A-4B1C-52810E534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6" descr=" ">
            <a:extLst>
              <a:ext uri="{FF2B5EF4-FFF2-40B4-BE49-F238E27FC236}">
                <a16:creationId xmlns:a16="http://schemas.microsoft.com/office/drawing/2014/main" id="{EDEE8209-1353-D62D-B330-CD934E40C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8129016" cy="4707113"/>
          </a:xfrm>
          <a:prstGeom prst="rect">
            <a:avLst/>
          </a:prstGeom>
        </p:spPr>
      </p:pic>
      <p:pic>
        <p:nvPicPr>
          <p:cNvPr id="11" name="Image 5" descr=" ">
            <a:extLst>
              <a:ext uri="{FF2B5EF4-FFF2-40B4-BE49-F238E27FC236}">
                <a16:creationId xmlns:a16="http://schemas.microsoft.com/office/drawing/2014/main" id="{D21839A7-DC4B-DD74-A966-A37565F6E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86175"/>
            <a:ext cx="7143179" cy="3786987"/>
          </a:xfrm>
          <a:prstGeom prst="rect">
            <a:avLst/>
          </a:prstGeom>
        </p:spPr>
      </p:pic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D9B7923B-DEEC-F45A-C2A7-66CECD877F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53619" y="1701799"/>
            <a:ext cx="14492511" cy="11192934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BF227129-3E37-1B56-61B9-78D226B165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63513" y="7922521"/>
            <a:ext cx="7223535" cy="5793479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C821EE90-DE28-FA20-D6ED-DBA296A00499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69B34BD7-679E-D12D-204D-98C5ED9C8BAC}"/>
              </a:ext>
            </a:extLst>
          </p:cNvPr>
          <p:cNvSpPr/>
          <p:nvPr/>
        </p:nvSpPr>
        <p:spPr>
          <a:xfrm>
            <a:off x="6084060" y="4076700"/>
            <a:ext cx="12231629" cy="5562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3" descr=" ">
            <a:extLst>
              <a:ext uri="{FF2B5EF4-FFF2-40B4-BE49-F238E27FC236}">
                <a16:creationId xmlns:a16="http://schemas.microsoft.com/office/drawing/2014/main" id="{1CC3DE5B-A0CD-6357-8759-6FAAD90C10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0241" y="10257013"/>
            <a:ext cx="6147568" cy="3458987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E37DC27B-C16E-0216-21CC-6183F711CD7A}"/>
              </a:ext>
            </a:extLst>
          </p:cNvPr>
          <p:cNvSpPr/>
          <p:nvPr/>
        </p:nvSpPr>
        <p:spPr>
          <a:xfrm>
            <a:off x="9889067" y="-33704"/>
            <a:ext cx="4275666" cy="1735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800" dirty="0">
                <a:solidFill>
                  <a:srgbClr val="70503E">
                    <a:alpha val="100000"/>
                  </a:srgbClr>
                </a:solidFill>
                <a:latin typeface="DM Serif Display Regular" pitchFamily="34" charset="0"/>
                <a:ea typeface="DM Serif Display Regular" pitchFamily="34" charset="-122"/>
                <a:cs typeface="DM Serif Display Regular" pitchFamily="34" charset="-120"/>
              </a:rPr>
              <a:t>Demo</a:t>
            </a:r>
            <a:endParaRPr lang="en-US" sz="12800" dirty="0"/>
          </a:p>
        </p:txBody>
      </p:sp>
      <p:pic>
        <p:nvPicPr>
          <p:cNvPr id="10" name="Image 4" descr=" ">
            <a:extLst>
              <a:ext uri="{FF2B5EF4-FFF2-40B4-BE49-F238E27FC236}">
                <a16:creationId xmlns:a16="http://schemas.microsoft.com/office/drawing/2014/main" id="{56CBE58E-9989-CEB1-EC1F-2A856AB907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747543" y="1155700"/>
            <a:ext cx="5131441" cy="4038600"/>
          </a:xfrm>
          <a:prstGeom prst="rect">
            <a:avLst/>
          </a:prstGeom>
        </p:spPr>
      </p:pic>
      <p:pic>
        <p:nvPicPr>
          <p:cNvPr id="13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DC1D186B-13A6-E1CC-0F06-DD9BB21E5C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097588" y="3429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9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2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7C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1F4D34-EDE4-537A-530F-357DBB901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6" descr=" ">
            <a:extLst>
              <a:ext uri="{FF2B5EF4-FFF2-40B4-BE49-F238E27FC236}">
                <a16:creationId xmlns:a16="http://schemas.microsoft.com/office/drawing/2014/main" id="{ED4A4F39-A4DE-4BC9-D394-2B67310BC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129016" cy="4707113"/>
          </a:xfrm>
          <a:prstGeom prst="rect">
            <a:avLst/>
          </a:prstGeom>
        </p:spPr>
      </p:pic>
      <p:pic>
        <p:nvPicPr>
          <p:cNvPr id="11" name="Image 5" descr=" ">
            <a:extLst>
              <a:ext uri="{FF2B5EF4-FFF2-40B4-BE49-F238E27FC236}">
                <a16:creationId xmlns:a16="http://schemas.microsoft.com/office/drawing/2014/main" id="{CDA50B78-3104-E041-BEF8-1DA8E1B8D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86175"/>
            <a:ext cx="7143179" cy="3786987"/>
          </a:xfrm>
          <a:prstGeom prst="rect">
            <a:avLst/>
          </a:prstGeom>
        </p:spPr>
      </p:pic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55C498DC-A348-98B9-3658-AF299D3C58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3619" y="2514600"/>
            <a:ext cx="14492511" cy="9440334"/>
          </a:xfrm>
          <a:prstGeom prst="rect">
            <a:avLst/>
          </a:prstGeom>
        </p:spPr>
      </p:pic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E298D108-BDE3-5BD3-1CDB-D143A92BD7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163513" y="7922521"/>
            <a:ext cx="7223535" cy="5793479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43343A8B-AA4E-FCE6-F3D1-C96805723C48}"/>
              </a:ext>
            </a:extLst>
          </p:cNvPr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BC74E95D-8023-640E-4C72-505206460BE1}"/>
              </a:ext>
            </a:extLst>
          </p:cNvPr>
          <p:cNvSpPr/>
          <p:nvPr/>
        </p:nvSpPr>
        <p:spPr>
          <a:xfrm>
            <a:off x="6084060" y="4076700"/>
            <a:ext cx="12231629" cy="5562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3" descr=" ">
            <a:extLst>
              <a:ext uri="{FF2B5EF4-FFF2-40B4-BE49-F238E27FC236}">
                <a16:creationId xmlns:a16="http://schemas.microsoft.com/office/drawing/2014/main" id="{7E3D4284-697C-211D-958D-D0DAB9F1C3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0241" y="10257013"/>
            <a:ext cx="6147568" cy="3458987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DAC5E31B-1FD4-3A77-032A-6C0282E13413}"/>
              </a:ext>
            </a:extLst>
          </p:cNvPr>
          <p:cNvSpPr/>
          <p:nvPr/>
        </p:nvSpPr>
        <p:spPr>
          <a:xfrm>
            <a:off x="4064508" y="313266"/>
            <a:ext cx="17280467" cy="2764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800" dirty="0">
                <a:solidFill>
                  <a:srgbClr val="70503E">
                    <a:alpha val="100000"/>
                  </a:srgbClr>
                </a:solidFill>
                <a:latin typeface="DM Serif Display Regular" pitchFamily="34" charset="0"/>
                <a:ea typeface="DM Serif Display Regular" pitchFamily="34" charset="-122"/>
                <a:cs typeface="DM Serif Display Regular" pitchFamily="34" charset="-120"/>
              </a:rPr>
              <a:t>Project Implementation</a:t>
            </a:r>
            <a:endParaRPr lang="en-US" sz="128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AFA7BD7-EEE3-9F03-6185-A238B71CD606}"/>
              </a:ext>
            </a:extLst>
          </p:cNvPr>
          <p:cNvSpPr/>
          <p:nvPr/>
        </p:nvSpPr>
        <p:spPr>
          <a:xfrm>
            <a:off x="5913242" y="2980267"/>
            <a:ext cx="12367112" cy="9736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There are a few areas where I’d like to expand this project in the future: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Add sorting functionality, allowing users to organize pieces by attributes like weight, size, or stage. 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Incorporate a graphical user interface to make it more accessible for artists who may not be familiar with command-line interfaces.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I’d like to add glaze as an option to sort by and allow users to add any glazes that they have</a:t>
            </a:r>
          </a:p>
          <a:p>
            <a:pPr marL="0" indent="0" algn="ctr">
              <a:spcAft>
                <a:spcPts val="4000"/>
              </a:spcAft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To conclude, this project has been a rewarding opportunity to apply concepts like object-oriented programming, file handling, and modular design. It also allowed me to create something both practical and relevant to my interests in ceramics.</a:t>
            </a:r>
            <a:endParaRPr lang="en-US" sz="3200" dirty="0"/>
          </a:p>
        </p:txBody>
      </p:sp>
      <p:pic>
        <p:nvPicPr>
          <p:cNvPr id="10" name="Image 4" descr=" ">
            <a:extLst>
              <a:ext uri="{FF2B5EF4-FFF2-40B4-BE49-F238E27FC236}">
                <a16:creationId xmlns:a16="http://schemas.microsoft.com/office/drawing/2014/main" id="{B2887996-825A-5952-1C39-F0102D7A6D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47543" y="1155700"/>
            <a:ext cx="513144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0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397</Words>
  <Application>Microsoft Office PowerPoint</Application>
  <PresentationFormat>Custom</PresentationFormat>
  <Paragraphs>27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DM Serif Display Regular</vt:lpstr>
      <vt:lpstr>Poppins Regular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Anthony Satterfield</cp:lastModifiedBy>
  <cp:revision>3</cp:revision>
  <dcterms:created xsi:type="dcterms:W3CDTF">2023-12-11T14:10:11Z</dcterms:created>
  <dcterms:modified xsi:type="dcterms:W3CDTF">2024-11-13T07:48:29Z</dcterms:modified>
</cp:coreProperties>
</file>